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</p:sldIdLst>
  <p:sldSz cx="7772400" cy="1005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6A63"/>
    <a:srgbClr val="6E7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C1278-77EC-437F-A347-70C4C93F032F}" v="71" dt="2020-02-04T18:31:54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43" d="100"/>
          <a:sy n="43" d="100"/>
        </p:scale>
        <p:origin x="2140" y="5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28C1278-77EC-437F-A347-70C4C93F032F}"/>
    <pc:docChg chg="modSld">
      <pc:chgData name="" userId="" providerId="" clId="Web-{928C1278-77EC-437F-A347-70C4C93F032F}" dt="2020-02-04T18:31:51.227" v="66" actId="20577"/>
      <pc:docMkLst>
        <pc:docMk/>
      </pc:docMkLst>
      <pc:sldChg chg="modSp">
        <pc:chgData name="" userId="" providerId="" clId="Web-{928C1278-77EC-437F-A347-70C4C93F032F}" dt="2020-02-04T18:31:51.227" v="66" actId="20577"/>
        <pc:sldMkLst>
          <pc:docMk/>
          <pc:sldMk cId="0" sldId="261"/>
        </pc:sldMkLst>
        <pc:spChg chg="mod">
          <ac:chgData name="" userId="" providerId="" clId="Web-{928C1278-77EC-437F-A347-70C4C93F032F}" dt="2020-02-04T18:31:35.774" v="62" actId="20577"/>
          <ac:spMkLst>
            <pc:docMk/>
            <pc:sldMk cId="0" sldId="261"/>
            <ac:spMk id="14" creationId="{227A983E-B042-4BB5-8771-F9ADA237FB21}"/>
          </ac:spMkLst>
        </pc:spChg>
        <pc:spChg chg="mod">
          <ac:chgData name="" userId="" providerId="" clId="Web-{928C1278-77EC-437F-A347-70C4C93F032F}" dt="2020-02-04T18:31:51.227" v="66" actId="20577"/>
          <ac:spMkLst>
            <pc:docMk/>
            <pc:sldMk cId="0" sldId="261"/>
            <ac:spMk id="2051" creationId="{890AF516-D065-4C19-90E7-D2C97CF4D6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D868-7161-438E-A5A0-3A307A17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BB97-EDB1-4921-919E-B4D998AC7B44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489EF-F0B4-4A4E-9F32-7DA60E9F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BD6B-4F9D-441E-9F1E-1AE25E7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8F2B-EF7A-428B-8AB9-23AAC27B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20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D5358-EED4-46B7-B9B2-5D8C1FB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8E92-B0C5-4D7B-904D-F8B2F975D149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8517-B5F2-421C-8500-5BBB08D0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FD69-992F-4AF6-A650-6DF54E55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E1FBE-6926-4407-A6F0-CAFE9FC08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23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F8508-D97E-46E1-8AC2-79D78D2B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4F38-0737-494E-AF82-AF11AA1CDAFE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C1A7-2C82-4469-9AC8-4EB973EA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EEE62-6E6D-41FC-9F29-460A7F8D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492D8-6A6F-467F-BA02-CB60FDE42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4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2AF85-F758-4C30-8491-CA431E83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D1BF-8061-4D45-9FF0-E186832B3BD9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CE2A-F952-4A70-9AC8-CF550980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AD3D3-E4EA-489C-AFC9-89DC125F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0758-9715-4D0B-82EC-7FD8885B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B4F10-E4C7-416E-A36F-217074AF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00BC-385A-4C2B-9C2A-D78DBD33617B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D6946-DA9C-4DFB-9027-C0AD4ABB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5D1E-74EF-45FC-8B05-394BA598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BF10C-E69B-4EB8-967D-8C2CD96EB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2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78A04D-B04F-41F1-9282-CAC7E595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47C8-B78F-4347-A22B-4AC8029D631F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007572-67D0-4181-BAD7-7B678709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A7375-CC1F-4B6C-8BCC-44C9D8E7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521DE-D4EF-41BD-9235-D554910D5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35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D61F1D-3B52-43F7-B490-24DE15C2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9ED8-34FB-4B99-AC94-B4AF70E46799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62D510-8325-433A-80B4-0DB8BA41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3FF458-B4D9-440C-9473-682A4FA8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49E14-DD6E-4C38-87DA-41B8F8C1C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29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817BAB-1A79-41BC-AA69-34478DF8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1CBF-4326-4553-B602-AA2835EAA978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E798C2-5415-4AA9-B01D-73F37467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8FE85F-664A-456A-8362-A8EC1BF5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3CCD8-84AD-42FB-82F8-2F07C7EAB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76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463BF1-412E-4FF6-923A-87B1B658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AA9D6-3DDC-454B-BD88-7C339A093E5C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AC988C-8E26-49CA-BCC7-5BF1F285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0CC7BF-167E-4707-A077-7E650D9C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1A78-96F4-4AA9-BE29-ABC551D25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33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1F94AE-4F50-4AC5-B0FA-860B927F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F037-CAB2-4CF6-89D5-2E3A1BAD10D3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050E31-2C01-4190-A66F-C7724243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7F6C6-BFAE-490D-BB05-5221A660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704A5-9B06-4E1F-9372-B092D6884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8A6289-7A8E-4278-B514-906AF33D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0B3E-35F6-4253-B836-541A389672F4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BADC19-D597-4A97-BA24-440D9725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E9781-C42B-49E9-A75D-E61A8E26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871AE-A1EF-41F2-B6D1-8278E8D91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51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4D224-9684-48EC-878D-E5C37352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87AAD-F489-4841-B961-22B1059C1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ABB6-F935-40EF-A7D4-BD278B90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D12E5-31D0-4962-9941-E25447B856C5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6A71F-3C54-4016-8B3C-9CB7C4CF0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9130-7493-4575-85F2-43AC36C2F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7096FFCE-B219-43F4-9E56-90DD40B111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90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27A983E-B042-4BB5-8771-F9ADA237FB21}"/>
              </a:ext>
            </a:extLst>
          </p:cNvPr>
          <p:cNvSpPr txBox="1">
            <a:spLocks/>
          </p:cNvSpPr>
          <p:nvPr/>
        </p:nvSpPr>
        <p:spPr>
          <a:xfrm>
            <a:off x="311150" y="8050213"/>
            <a:ext cx="2271713" cy="1754187"/>
          </a:xfrm>
          <a:prstGeom prst="rect">
            <a:avLst/>
          </a:prstGeom>
        </p:spPr>
        <p:txBody>
          <a:bodyPr anchor="t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en-US" sz="2000" b="1" dirty="0">
                <a:latin typeface="Arial"/>
                <a:cs typeface="Arial"/>
              </a:rPr>
              <a:t>Feb 10th, 2020</a:t>
            </a:r>
          </a:p>
          <a:p>
            <a:pPr algn="l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en-US" sz="1400" b="1" dirty="0">
                <a:latin typeface="Arial"/>
                <a:cs typeface="Arial"/>
              </a:rPr>
              <a:t>10:00am– 2:00pm</a:t>
            </a:r>
          </a:p>
          <a:p>
            <a:pPr algn="l" fontAlgn="auto">
              <a:lnSpc>
                <a:spcPct val="50000"/>
              </a:lnSpc>
              <a:spcAft>
                <a:spcPts val="0"/>
              </a:spcAft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en-US" sz="1400" b="1" dirty="0">
                <a:latin typeface="Arial"/>
                <a:cs typeface="Arial"/>
              </a:rPr>
              <a:t>Store #0000</a:t>
            </a:r>
          </a:p>
          <a:p>
            <a:pPr algn="l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en-US" sz="1200" b="1" dirty="0">
                <a:latin typeface="Arial"/>
                <a:cs typeface="Arial"/>
              </a:rPr>
              <a:t>14910 </a:t>
            </a:r>
            <a:r>
              <a:rPr lang="en-US" sz="1200" b="1" dirty="0" err="1">
                <a:latin typeface="Arial"/>
                <a:cs typeface="Arial"/>
              </a:rPr>
              <a:t>Nw</a:t>
            </a:r>
            <a:r>
              <a:rPr lang="en-US" sz="1200" b="1" dirty="0">
                <a:latin typeface="Arial"/>
                <a:cs typeface="Arial"/>
              </a:rPr>
              <a:t> Freeway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50000"/>
              </a:lnSpc>
              <a:spcAft>
                <a:spcPts val="0"/>
              </a:spcAft>
              <a:defRPr/>
            </a:pPr>
            <a:r>
              <a:rPr lang="en-US" sz="1200" b="1" dirty="0">
                <a:latin typeface="Arial"/>
                <a:cs typeface="Arial"/>
              </a:rPr>
              <a:t>Houston, Tx 77040</a:t>
            </a:r>
          </a:p>
          <a:p>
            <a:pPr algn="l">
              <a:lnSpc>
                <a:spcPct val="50000"/>
              </a:lnSpc>
              <a:spcAft>
                <a:spcPts val="0"/>
              </a:spcAft>
              <a:defRPr/>
            </a:pPr>
            <a:r>
              <a:rPr lang="en-US" sz="1200" b="1" dirty="0">
                <a:latin typeface="Arial"/>
                <a:cs typeface="Arial"/>
              </a:rPr>
              <a:t>Store # (713-849-0101</a:t>
            </a:r>
            <a:r>
              <a:rPr lang="en-US" sz="1200" dirty="0">
                <a:latin typeface="Arial"/>
                <a:cs typeface="Arial"/>
              </a:rPr>
              <a:t>)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890AF516-D065-4C19-90E7-D2C97CF4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212" y="8130479"/>
            <a:ext cx="45910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defTabSz="776288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87350" defTabSz="776288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76288" defTabSz="776288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65225" defTabSz="776288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54163" defTabSz="776288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11363" defTabSz="776288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68563" defTabSz="776288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25763" defTabSz="776288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82963" defTabSz="776288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Arial"/>
                <a:cs typeface="Arial"/>
              </a:rPr>
              <a:t>Cost: </a:t>
            </a:r>
            <a:r>
              <a:rPr lang="en-US" altLang="en-US" sz="2800" b="1" dirty="0">
                <a:latin typeface="Arial"/>
                <a:cs typeface="Arial"/>
              </a:rPr>
              <a:t>$40.00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</a:pPr>
            <a:endParaRPr lang="en-US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ts val="1450"/>
              </a:spcBef>
              <a:buNone/>
            </a:pPr>
            <a:r>
              <a:rPr lang="en-US" altLang="en-US" sz="1800" b="1" dirty="0">
                <a:latin typeface="Arial"/>
                <a:cs typeface="Arial"/>
              </a:rPr>
              <a:t>HANDS-ON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Box 7">
            <a:extLst>
              <a:ext uri="{FF2B5EF4-FFF2-40B4-BE49-F238E27FC236}">
                <a16:creationId xmlns:a16="http://schemas.microsoft.com/office/drawing/2014/main" id="{B8A4D345-F317-4F76-808C-2AD65F725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3660775"/>
            <a:ext cx="38496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Walk through formulating for beautiful blonds and learn which lightener and toner is right for the look you are trying to create. Leave this class with a better understanding of how lightener works and how to care for the hair before, during and after a lightening service. You will also learn a fun new “twist” on a basic balayage that will add depth and dimension to your blondes. </a:t>
            </a:r>
          </a:p>
          <a:p>
            <a:pPr algn="ctr" eaLnBrk="1" hangingPunct="1"/>
            <a:endParaRPr lang="en-US" altLang="en-US" sz="140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en-US" sz="1400" b="1">
                <a:latin typeface="Century Gothic" panose="020B0502020202020204" pitchFamily="34" charset="0"/>
              </a:rPr>
              <a:t>Tools to bring</a:t>
            </a:r>
            <a:r>
              <a:rPr lang="en-US" altLang="en-US" sz="1400">
                <a:latin typeface="Century Gothic" panose="020B0502020202020204" pitchFamily="34" charset="0"/>
              </a:rPr>
              <a:t>: </a:t>
            </a:r>
            <a:r>
              <a:rPr lang="en-US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2 bowls, 2 tint brushes, </a:t>
            </a:r>
          </a:p>
          <a:p>
            <a:pPr algn="ctr" eaLnBrk="1" hangingPunct="1"/>
            <a:r>
              <a:rPr lang="en-US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2 towels, 6 clips, wide tooth comb, highlighting comb, styling brush, </a:t>
            </a:r>
          </a:p>
          <a:p>
            <a:pPr algn="ctr" eaLnBrk="1" hangingPunct="1"/>
            <a:r>
              <a:rPr lang="en-US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blow dryer, apron </a:t>
            </a:r>
            <a:endParaRPr lang="en-US" altLang="en-US" sz="1400">
              <a:latin typeface="Century Gothic" panose="020B0502020202020204" pitchFamily="34" charset="0"/>
            </a:endParaRPr>
          </a:p>
        </p:txBody>
      </p:sp>
      <p:sp>
        <p:nvSpPr>
          <p:cNvPr id="2053" name="TextBox 8">
            <a:extLst>
              <a:ext uri="{FF2B5EF4-FFF2-40B4-BE49-F238E27FC236}">
                <a16:creationId xmlns:a16="http://schemas.microsoft.com/office/drawing/2014/main" id="{5DF61AE9-50FF-49D9-99AA-BA4531BC0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2357438"/>
            <a:ext cx="429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Century Gothic" panose="020B0502020202020204" pitchFamily="34" charset="0"/>
              </a:rPr>
              <a:t>Balayage:</a:t>
            </a:r>
          </a:p>
          <a:p>
            <a:pPr algn="ctr" eaLnBrk="1" hangingPunct="1"/>
            <a:r>
              <a:rPr lang="en-US" altLang="en-US" sz="3200" b="1">
                <a:latin typeface="Century Gothic" panose="020B0502020202020204" pitchFamily="34" charset="0"/>
              </a:rPr>
              <a:t>With a Twist</a:t>
            </a:r>
          </a:p>
        </p:txBody>
      </p:sp>
      <p:pic>
        <p:nvPicPr>
          <p:cNvPr id="2054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EAB500-373C-4F82-BA0F-24129E57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98650"/>
            <a:ext cx="31543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73537B1-B585-4C8A-A737-77F9CC4A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0"/>
          <a:stretch>
            <a:fillRect/>
          </a:stretch>
        </p:blipFill>
        <p:spPr bwMode="auto">
          <a:xfrm>
            <a:off x="0" y="1117600"/>
            <a:ext cx="4605338" cy="65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172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 Greg</dc:creator>
  <cp:lastModifiedBy>Susan Moore</cp:lastModifiedBy>
  <cp:revision>19</cp:revision>
  <dcterms:created xsi:type="dcterms:W3CDTF">2018-07-12T15:17:15Z</dcterms:created>
  <dcterms:modified xsi:type="dcterms:W3CDTF">2020-02-04T18:31:55Z</dcterms:modified>
</cp:coreProperties>
</file>